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74" r:id="rId5"/>
    <p:sldId id="264" r:id="rId6"/>
    <p:sldId id="265" r:id="rId7"/>
    <p:sldId id="266" r:id="rId8"/>
    <p:sldId id="267" r:id="rId9"/>
    <p:sldId id="268" r:id="rId10"/>
    <p:sldId id="263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63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1FF1-2D37-6545-A43D-E815C34158C1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20C31-3BEA-F345-ACA7-8D53096A6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emal_hydropower_station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59000"/>
          </a:blip>
          <a:stretch>
            <a:fillRect/>
          </a:stretch>
        </p:blipFill>
        <p:spPr>
          <a:xfrm>
            <a:off x="6349" y="-25400"/>
            <a:ext cx="913765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13933"/>
            <a:ext cx="7772400" cy="2286517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Sai </a:t>
            </a:r>
            <a:r>
              <a:rPr lang="en-US" sz="6000" b="1" dirty="0" err="1" smtClean="0"/>
              <a:t>Htun</a:t>
            </a:r>
            <a:r>
              <a:rPr lang="en-US" sz="6000" b="1" dirty="0" smtClean="0"/>
              <a:t> </a:t>
            </a:r>
            <a:r>
              <a:rPr lang="en-US" sz="6000" b="1" dirty="0" err="1" smtClean="0"/>
              <a:t>Hla</a:t>
            </a:r>
            <a:r>
              <a:rPr lang="en-US" sz="6000" b="1" dirty="0" smtClean="0"/>
              <a:t> &amp; </a:t>
            </a:r>
            <a:br>
              <a:rPr lang="en-US" sz="6000" b="1" dirty="0" smtClean="0"/>
            </a:br>
            <a:r>
              <a:rPr lang="en-US" sz="6000" b="1" dirty="0" smtClean="0"/>
              <a:t>Brothers Company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Presentation by: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 Sai </a:t>
            </a:r>
            <a:r>
              <a:rPr lang="en-US" dirty="0" err="1" smtClean="0">
                <a:solidFill>
                  <a:schemeClr val="tx1"/>
                </a:solidFill>
              </a:rPr>
              <a:t>Htun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Hla</a:t>
            </a:r>
            <a:r>
              <a:rPr lang="en-US" dirty="0" smtClean="0">
                <a:solidFill>
                  <a:schemeClr val="tx1"/>
                </a:solidFill>
              </a:rPr>
              <a:t> – Owner and Director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Member: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Renewable Energy Association of Myanmar (REAM)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800"/>
            <a:ext cx="8648700" cy="6502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Financial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Grid – Interconnectivity  Regulations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38" y="0"/>
            <a:ext cx="833562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Background</a:t>
            </a: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Micro and mini hydropower developer and operator and machine repair / servicing company for other sectors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Local fabrication in Northern Shan State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Training of local technicians </a:t>
            </a: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Overview of Projects</a:t>
            </a:r>
            <a:b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280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34 </a:t>
            </a: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pico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-hydro plants (&lt;5kW)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110 micro-hydro plants (&lt;100kw)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4 mini hydro plants (1MW)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80 percent still in operation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15.5 percent of these projects now have grid connections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7386"/>
            <a:ext cx="8229600" cy="63625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Current Business</a:t>
            </a:r>
            <a:endParaRPr lang="en-US" dirty="0" smtClean="0"/>
          </a:p>
          <a:p>
            <a:pPr lvl="0"/>
            <a:r>
              <a:rPr lang="en-US" dirty="0" smtClean="0"/>
              <a:t>Production of small-scale turbines</a:t>
            </a:r>
          </a:p>
          <a:p>
            <a:pPr lvl="0"/>
            <a:r>
              <a:rPr lang="en-US" dirty="0" smtClean="0"/>
              <a:t>Village Small Power Transformer Production</a:t>
            </a:r>
          </a:p>
          <a:p>
            <a:pPr lvl="0"/>
            <a:r>
              <a:rPr lang="en-US" dirty="0" smtClean="0"/>
              <a:t>Small HP spare parts Products Manufacture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Long Term</a:t>
            </a:r>
            <a:endParaRPr lang="en-US" dirty="0" smtClean="0"/>
          </a:p>
          <a:p>
            <a:pPr marL="514350" indent="-514350"/>
            <a:r>
              <a:rPr lang="en-US" dirty="0" smtClean="0"/>
              <a:t>To develop new, </a:t>
            </a:r>
            <a:r>
              <a:rPr lang="en-US" dirty="0" err="1" smtClean="0"/>
              <a:t>greenfield</a:t>
            </a:r>
            <a:r>
              <a:rPr lang="en-US" dirty="0" smtClean="0"/>
              <a:t> hydropower stations</a:t>
            </a:r>
          </a:p>
          <a:p>
            <a:pPr marL="514350" indent="-514350"/>
            <a:r>
              <a:rPr lang="en-US" dirty="0" smtClean="0"/>
              <a:t>To upgrade existing portfolio of small-scale hydropower stations</a:t>
            </a:r>
          </a:p>
          <a:p>
            <a:pPr marL="514350" indent="-514350"/>
            <a:r>
              <a:rPr lang="en-US" dirty="0" smtClean="0"/>
              <a:t>Sell electricity to the grid</a:t>
            </a:r>
          </a:p>
          <a:p>
            <a:pPr marL="514350" indent="-514350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39700"/>
            <a:ext cx="8851900" cy="6578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01600"/>
            <a:ext cx="8890000" cy="665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14300"/>
            <a:ext cx="8712200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98450"/>
            <a:ext cx="8877300" cy="6261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134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Sai Htun Hla &amp;  Brothers Company</vt:lpstr>
      <vt:lpstr>Slide 2</vt:lpstr>
      <vt:lpstr>Overview of Projects </vt:lpstr>
      <vt:lpstr>Slide 4</vt:lpstr>
      <vt:lpstr>Slide 5</vt:lpstr>
      <vt:lpstr>Slide 6</vt:lpstr>
      <vt:lpstr>Slide 7</vt:lpstr>
      <vt:lpstr>Slide 8</vt:lpstr>
      <vt:lpstr>Slide 9</vt:lpstr>
      <vt:lpstr>Slide 10</vt:lpstr>
      <vt:lpstr>Challenges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 Htun Hla &amp;  Brothers Company</dc:title>
  <dc:creator>Michael Spolum</dc:creator>
  <cp:lastModifiedBy>Dipti Vaghela</cp:lastModifiedBy>
  <cp:revision>13</cp:revision>
  <dcterms:created xsi:type="dcterms:W3CDTF">2015-01-28T06:03:36Z</dcterms:created>
  <dcterms:modified xsi:type="dcterms:W3CDTF">2015-01-28T07:48:50Z</dcterms:modified>
</cp:coreProperties>
</file>